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2"/>
    <p:sldId id="291" r:id="rId3"/>
    <p:sldId id="261" r:id="rId4"/>
    <p:sldId id="256" r:id="rId5"/>
    <p:sldId id="287" r:id="rId6"/>
    <p:sldId id="292" r:id="rId7"/>
    <p:sldId id="293" r:id="rId8"/>
    <p:sldId id="294" r:id="rId9"/>
    <p:sldId id="296" r:id="rId10"/>
    <p:sldId id="297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2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1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7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8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8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3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9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2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57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4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3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65F25-9943-444D-8E5B-12912EA77DD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E631B-FB37-4F53-9656-B7833BFB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305497-84DE-42AA-BB9A-22F923880038}"/>
              </a:ext>
            </a:extLst>
          </p:cNvPr>
          <p:cNvSpPr/>
          <p:nvPr/>
        </p:nvSpPr>
        <p:spPr>
          <a:xfrm>
            <a:off x="251011" y="538067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팀명</a:t>
            </a:r>
            <a:r>
              <a:rPr lang="en-US" altLang="ko-KR" dirty="0"/>
              <a:t>:  4</a:t>
            </a:r>
            <a:r>
              <a:rPr lang="ko-KR" altLang="en-US" dirty="0"/>
              <a:t>조  </a:t>
            </a:r>
            <a:r>
              <a:rPr lang="ko-KR" altLang="en-US" b="1" dirty="0">
                <a:solidFill>
                  <a:srgbClr val="FF0000"/>
                </a:solidFill>
              </a:rPr>
              <a:t>우황 </a:t>
            </a:r>
            <a:r>
              <a:rPr lang="ko-KR" altLang="en-US" b="1" dirty="0" err="1">
                <a:solidFill>
                  <a:srgbClr val="FF0000"/>
                </a:solidFill>
              </a:rPr>
              <a:t>청심원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/>
              <a:t>202210845 </a:t>
            </a:r>
            <a:r>
              <a:rPr lang="ko-KR" altLang="en-US" dirty="0"/>
              <a:t>컴퓨터 정보보안학과 김태현</a:t>
            </a:r>
            <a:endParaRPr lang="en-US" altLang="ko-KR" dirty="0"/>
          </a:p>
          <a:p>
            <a:r>
              <a:rPr lang="en-US" altLang="ko-KR" dirty="0"/>
              <a:t>202010753 </a:t>
            </a:r>
            <a:r>
              <a:rPr lang="ko-KR" altLang="en-US" dirty="0"/>
              <a:t>컴퓨터 정보보안학과 </a:t>
            </a:r>
            <a:r>
              <a:rPr lang="ko-KR" altLang="en-US" dirty="0" err="1"/>
              <a:t>임윤섭</a:t>
            </a:r>
            <a:endParaRPr lang="en-US" altLang="ko-KR" dirty="0"/>
          </a:p>
          <a:p>
            <a:r>
              <a:rPr lang="en-US" altLang="ko-KR" dirty="0"/>
              <a:t>202010086</a:t>
            </a:r>
            <a:r>
              <a:rPr lang="ko-KR" altLang="en-US" dirty="0"/>
              <a:t> 컴퓨터 정보보안학과 </a:t>
            </a:r>
            <a:r>
              <a:rPr lang="ko-KR" altLang="en-US" dirty="0" err="1"/>
              <a:t>정주훈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DE33A-491F-418D-BDF4-B5834E8310EF}"/>
              </a:ext>
            </a:extLst>
          </p:cNvPr>
          <p:cNvSpPr txBox="1"/>
          <p:nvPr/>
        </p:nvSpPr>
        <p:spPr>
          <a:xfrm>
            <a:off x="251011" y="420487"/>
            <a:ext cx="7046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/>
              <a:t>취업률 </a:t>
            </a:r>
            <a:r>
              <a:rPr lang="en-US" altLang="ko-KR" sz="6600" dirty="0">
                <a:solidFill>
                  <a:srgbClr val="FF0000"/>
                </a:solidFill>
              </a:rPr>
              <a:t>100!!</a:t>
            </a:r>
            <a:endParaRPr lang="ko-KR" altLang="en-US" sz="66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64EB75-B2D4-4D0D-97DA-108D70CA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13" y="-4482"/>
            <a:ext cx="4320988" cy="6851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B3013-D2EF-487B-8B19-4B701A307FA6}"/>
              </a:ext>
            </a:extLst>
          </p:cNvPr>
          <p:cNvSpPr txBox="1"/>
          <p:nvPr/>
        </p:nvSpPr>
        <p:spPr>
          <a:xfrm>
            <a:off x="358588" y="1712259"/>
            <a:ext cx="505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AI </a:t>
            </a:r>
            <a:r>
              <a:rPr lang="ko-KR" altLang="en-US" sz="2800" dirty="0"/>
              <a:t>면접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407567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491318-144C-4749-84C0-C8F2D37D33AB}"/>
              </a:ext>
            </a:extLst>
          </p:cNvPr>
          <p:cNvSpPr/>
          <p:nvPr/>
        </p:nvSpPr>
        <p:spPr>
          <a:xfrm>
            <a:off x="1131794" y="1855694"/>
            <a:ext cx="9928412" cy="3272118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FC500-546F-42A8-8FA3-FA8319CBEA2B}"/>
              </a:ext>
            </a:extLst>
          </p:cNvPr>
          <p:cNvSpPr txBox="1"/>
          <p:nvPr/>
        </p:nvSpPr>
        <p:spPr>
          <a:xfrm>
            <a:off x="3505201" y="2492188"/>
            <a:ext cx="39803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  </a:t>
            </a:r>
            <a:r>
              <a:rPr lang="en-US" altLang="ko-KR" sz="11500" dirty="0" err="1">
                <a:solidFill>
                  <a:schemeClr val="bg1"/>
                </a:solidFill>
              </a:rPr>
              <a:t>QnA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6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0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0F105E-DAB2-4A50-9A13-B03E2896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41" y="0"/>
            <a:ext cx="643665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32CE15C-381E-4F84-8E62-F6BD3B4AF533}"/>
              </a:ext>
            </a:extLst>
          </p:cNvPr>
          <p:cNvSpPr/>
          <p:nvPr/>
        </p:nvSpPr>
        <p:spPr>
          <a:xfrm>
            <a:off x="9573976" y="6359567"/>
            <a:ext cx="261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팀명</a:t>
            </a:r>
            <a:r>
              <a:rPr lang="en-US" altLang="ko-KR" dirty="0"/>
              <a:t>:  4</a:t>
            </a:r>
            <a:r>
              <a:rPr lang="ko-KR" altLang="en-US" dirty="0"/>
              <a:t>조  </a:t>
            </a:r>
            <a:r>
              <a:rPr lang="ko-KR" altLang="en-US" b="1" dirty="0"/>
              <a:t>우황 </a:t>
            </a:r>
            <a:r>
              <a:rPr lang="ko-KR" altLang="en-US" b="1" dirty="0" err="1"/>
              <a:t>청심원</a:t>
            </a:r>
            <a:endParaRPr lang="en-US" altLang="ko-KR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15D0BF-1AB8-4421-9198-D9706FA216BA}"/>
              </a:ext>
            </a:extLst>
          </p:cNvPr>
          <p:cNvSpPr/>
          <p:nvPr/>
        </p:nvSpPr>
        <p:spPr>
          <a:xfrm>
            <a:off x="655113" y="1018436"/>
            <a:ext cx="460254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</a:rPr>
              <a:t>감사합니다</a:t>
            </a:r>
            <a:r>
              <a:rPr lang="en-US" altLang="ko-KR" sz="66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6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1F432-B588-4F42-90D3-AEA4C237DAC6}"/>
              </a:ext>
            </a:extLst>
          </p:cNvPr>
          <p:cNvSpPr txBox="1"/>
          <p:nvPr/>
        </p:nvSpPr>
        <p:spPr>
          <a:xfrm>
            <a:off x="1308847" y="3245224"/>
            <a:ext cx="4200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긴장 </a:t>
            </a:r>
            <a:r>
              <a:rPr lang="ko-KR" altLang="en-US" sz="3200" dirty="0" err="1"/>
              <a:t>하지마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다들 </a:t>
            </a:r>
            <a:r>
              <a:rPr lang="ko-KR" altLang="en-US" sz="3200" dirty="0" err="1"/>
              <a:t>청심원</a:t>
            </a:r>
            <a:r>
              <a:rPr lang="ko-KR" altLang="en-US" sz="3200" dirty="0"/>
              <a:t> 한잔해</a:t>
            </a:r>
            <a:r>
              <a:rPr lang="en-US" altLang="ko-KR" sz="3200" dirty="0"/>
              <a:t>~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068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7386" y="578615"/>
            <a:ext cx="2117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목 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ECF17C-CF28-4C34-B052-2F256E848D42}"/>
              </a:ext>
            </a:extLst>
          </p:cNvPr>
          <p:cNvSpPr/>
          <p:nvPr/>
        </p:nvSpPr>
        <p:spPr>
          <a:xfrm>
            <a:off x="4368800" y="1132613"/>
            <a:ext cx="75990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 </a:t>
            </a:r>
          </a:p>
          <a:p>
            <a:pPr marL="742950" indent="-742950">
              <a:buAutoNum type="arabicPeriod"/>
            </a:pPr>
            <a:r>
              <a:rPr lang="ko-KR" altLang="en-US" sz="3600" dirty="0"/>
              <a:t>개요</a:t>
            </a:r>
            <a:endParaRPr lang="en-US" altLang="ko-KR" sz="3600" dirty="0"/>
          </a:p>
          <a:p>
            <a:pPr marL="742950" indent="-742950">
              <a:buAutoNum type="arabicPeriod"/>
            </a:pPr>
            <a:endParaRPr lang="en-US" altLang="ko-KR" sz="3600" dirty="0"/>
          </a:p>
          <a:p>
            <a:pPr marL="742950" indent="-742950">
              <a:buAutoNum type="arabicPeriod"/>
            </a:pPr>
            <a:r>
              <a:rPr lang="ko-KR" altLang="en-US" sz="3600" dirty="0"/>
              <a:t>사용된 기술</a:t>
            </a:r>
            <a:endParaRPr lang="en-US" altLang="ko-KR" sz="3600" dirty="0"/>
          </a:p>
          <a:p>
            <a:pPr marL="742950" indent="-742950">
              <a:buAutoNum type="arabicPeriod"/>
            </a:pPr>
            <a:endParaRPr lang="en-US" altLang="ko-KR" sz="3600" dirty="0"/>
          </a:p>
          <a:p>
            <a:pPr marL="742950" indent="-742950">
              <a:buAutoNum type="arabicPeriod"/>
            </a:pPr>
            <a:r>
              <a:rPr lang="ko-KR" altLang="en-US" sz="3600" dirty="0"/>
              <a:t>결과 이미지</a:t>
            </a:r>
            <a:endParaRPr lang="en-US" altLang="ko-KR" sz="3600" dirty="0"/>
          </a:p>
          <a:p>
            <a:pPr marL="742950" indent="-742950">
              <a:buAutoNum type="arabicPeriod"/>
            </a:pPr>
            <a:endParaRPr lang="en-US" altLang="ko-KR" sz="3600" dirty="0"/>
          </a:p>
          <a:p>
            <a:pPr marL="742950" indent="-742950">
              <a:buAutoNum type="arabicPeriod"/>
            </a:pPr>
            <a:r>
              <a:rPr lang="ko-KR" altLang="en-US" sz="3600" dirty="0"/>
              <a:t>시현 영상</a:t>
            </a:r>
          </a:p>
        </p:txBody>
      </p:sp>
    </p:spTree>
    <p:extLst>
      <p:ext uri="{BB962C8B-B14F-4D97-AF65-F5344CB8AC3E}">
        <p14:creationId xmlns:p14="http://schemas.microsoft.com/office/powerpoint/2010/main" val="22684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7386" y="578615"/>
            <a:ext cx="2117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개 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ECF17C-CF28-4C34-B052-2F256E848D42}"/>
              </a:ext>
            </a:extLst>
          </p:cNvPr>
          <p:cNvSpPr/>
          <p:nvPr/>
        </p:nvSpPr>
        <p:spPr>
          <a:xfrm>
            <a:off x="4368800" y="1855712"/>
            <a:ext cx="759908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3600" dirty="0"/>
              <a:t> LLM</a:t>
            </a:r>
            <a:r>
              <a:rPr lang="ko-KR" altLang="en-US" sz="3600" dirty="0"/>
              <a:t>을 활용하여 사용자 답변에 </a:t>
            </a:r>
          </a:p>
          <a:p>
            <a:r>
              <a:rPr lang="ko-KR" altLang="en-US" sz="3600" dirty="0"/>
              <a:t>따라 </a:t>
            </a:r>
            <a:r>
              <a:rPr lang="en-US" altLang="ko-KR" sz="3600" dirty="0"/>
              <a:t>AI </a:t>
            </a:r>
            <a:r>
              <a:rPr lang="ko-KR" altLang="en-US" sz="3600" dirty="0"/>
              <a:t>면접관의 표정이 변화하는 면접 시뮬레이션 시스템을 개발</a:t>
            </a:r>
            <a:endParaRPr lang="en-US" altLang="ko-KR" sz="3600" dirty="0"/>
          </a:p>
          <a:p>
            <a:r>
              <a:rPr lang="en-US" altLang="ko-KR" sz="36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600" dirty="0"/>
              <a:t>실제 면접 상황을 현실감 있게 재현하여 면접 준비와 역량 개발에 도움을 주는 것을 목표</a:t>
            </a:r>
          </a:p>
        </p:txBody>
      </p:sp>
    </p:spTree>
    <p:extLst>
      <p:ext uri="{BB962C8B-B14F-4D97-AF65-F5344CB8AC3E}">
        <p14:creationId xmlns:p14="http://schemas.microsoft.com/office/powerpoint/2010/main" val="168243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66588" y="1384624"/>
            <a:ext cx="3399221" cy="145143"/>
          </a:xfrm>
          <a:prstGeom prst="rect">
            <a:avLst/>
          </a:prstGeom>
          <a:solidFill>
            <a:srgbClr val="D00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6588" y="1529767"/>
            <a:ext cx="3399221" cy="2783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9235" y="4414481"/>
            <a:ext cx="3013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프론트엔드</a:t>
            </a:r>
            <a:r>
              <a:rPr lang="en-US" altLang="ko-KR" sz="3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STT</a:t>
            </a:r>
            <a:r>
              <a:rPr lang="ko-KR" altLang="en-US" sz="3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연동</a:t>
            </a:r>
            <a:endParaRPr lang="en-US" altLang="ko-KR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36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임윤섭</a:t>
            </a:r>
            <a:endParaRPr lang="ko-KR" altLang="en-US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96390" y="1384624"/>
            <a:ext cx="3399221" cy="145143"/>
          </a:xfrm>
          <a:prstGeom prst="rect">
            <a:avLst/>
          </a:prstGeom>
          <a:solidFill>
            <a:srgbClr val="D00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396390" y="1542899"/>
            <a:ext cx="3399221" cy="2783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24951" y="4414481"/>
            <a:ext cx="39421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</a:t>
            </a:r>
            <a:r>
              <a:rPr lang="en-US" altLang="ko-KR" sz="3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altLang="ko-KR" sz="3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미디어파이프 연동</a:t>
            </a:r>
            <a:endParaRPr lang="en-US" altLang="ko-KR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36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정주훈</a:t>
            </a:r>
            <a:endParaRPr lang="ko-KR" altLang="en-US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426191" y="1384624"/>
            <a:ext cx="3399221" cy="145143"/>
          </a:xfrm>
          <a:prstGeom prst="rect">
            <a:avLst/>
          </a:prstGeom>
          <a:solidFill>
            <a:srgbClr val="D00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426191" y="1529767"/>
            <a:ext cx="3399221" cy="2783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651684" y="4414481"/>
            <a:ext cx="29482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랭체인</a:t>
            </a:r>
            <a:r>
              <a:rPr lang="ko-KR" altLang="en-US" sz="3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구성</a:t>
            </a:r>
            <a:r>
              <a:rPr lang="en-US" altLang="ko-KR" sz="3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ko-KR" altLang="en-US" sz="36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프롬포트</a:t>
            </a:r>
            <a:r>
              <a:rPr lang="ko-KR" altLang="en-US" sz="3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제작</a:t>
            </a:r>
            <a:endParaRPr lang="en-US" altLang="ko-KR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3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3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김태현</a:t>
            </a:r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id="{1AA0D20E-53B9-43C0-AB62-EC6FC42FCC44}"/>
              </a:ext>
            </a:extLst>
          </p:cNvPr>
          <p:cNvSpPr/>
          <p:nvPr/>
        </p:nvSpPr>
        <p:spPr>
          <a:xfrm>
            <a:off x="366588" y="316129"/>
            <a:ext cx="2188354" cy="894106"/>
          </a:xfrm>
          <a:prstGeom prst="roundRect">
            <a:avLst/>
          </a:prstGeom>
          <a:solidFill>
            <a:srgbClr val="D00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DA36D-4482-4E27-AC0C-CF2DBCE2AF2E}"/>
              </a:ext>
            </a:extLst>
          </p:cNvPr>
          <p:cNvSpPr txBox="1"/>
          <p:nvPr/>
        </p:nvSpPr>
        <p:spPr>
          <a:xfrm>
            <a:off x="391988" y="487699"/>
            <a:ext cx="258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뫼비우스 Bold"/>
              </a:rPr>
              <a:t>팀원 소개</a:t>
            </a:r>
            <a:endParaRPr lang="ko-KR" altLang="en-US" sz="3600" dirty="0">
              <a:solidFill>
                <a:schemeClr val="bg1"/>
              </a:solidFill>
              <a:latin typeface="뫼비우스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45DCDE-8BB9-4797-9F9C-E6C615D7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387" y="1523582"/>
            <a:ext cx="3399221" cy="2808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EFBD68-A9F2-42D6-9359-972369B7E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86" y="1523582"/>
            <a:ext cx="3399221" cy="27699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674FD3-B90C-47D5-AC63-4C1D49230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82" y="1523582"/>
            <a:ext cx="3399221" cy="27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10"/>
          <p:cNvSpPr/>
          <p:nvPr/>
        </p:nvSpPr>
        <p:spPr>
          <a:xfrm>
            <a:off x="347428" y="235267"/>
            <a:ext cx="2176135" cy="894106"/>
          </a:xfrm>
          <a:prstGeom prst="roundRect">
            <a:avLst>
              <a:gd name="adj" fmla="val 16667"/>
            </a:avLst>
          </a:prstGeom>
          <a:solidFill>
            <a:srgbClr val="D00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/>
              <a:t>사용된 기술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AAE40-D2C1-4BD2-B05D-206B6E2D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636" y="4152988"/>
            <a:ext cx="2985247" cy="2143125"/>
          </a:xfrm>
          <a:prstGeom prst="rect">
            <a:avLst/>
          </a:prstGeom>
        </p:spPr>
      </p:pic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653CD28A-74E9-4FC6-97DA-D18F73784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28" y="2352858"/>
            <a:ext cx="2985247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Node.js 어두운 수평 로고">
            <a:extLst>
              <a:ext uri="{FF2B5EF4-FFF2-40B4-BE49-F238E27FC236}">
                <a16:creationId xmlns:a16="http://schemas.microsoft.com/office/drawing/2014/main" id="{6BD376D5-D123-4DA3-8027-B0E53C8807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post-thumbnail">
            <a:extLst>
              <a:ext uri="{FF2B5EF4-FFF2-40B4-BE49-F238E27FC236}">
                <a16:creationId xmlns:a16="http://schemas.microsoft.com/office/drawing/2014/main" id="{21126D03-1A1C-462A-913F-9D0C34D7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45" y="1778740"/>
            <a:ext cx="3275107" cy="19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st-thumbnail">
            <a:extLst>
              <a:ext uri="{FF2B5EF4-FFF2-40B4-BE49-F238E27FC236}">
                <a16:creationId xmlns:a16="http://schemas.microsoft.com/office/drawing/2014/main" id="{D6BB776C-FCF7-48E3-87FA-3AEA0306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98" y="3571403"/>
            <a:ext cx="3429000" cy="19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E44F5B-565B-49E0-A4EB-BF5575558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681" y="4992309"/>
            <a:ext cx="1789948" cy="1219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DBCA8E-5C5F-45FA-8BB6-4F04C99E7FBA}"/>
              </a:ext>
            </a:extLst>
          </p:cNvPr>
          <p:cNvSpPr txBox="1"/>
          <p:nvPr/>
        </p:nvSpPr>
        <p:spPr>
          <a:xfrm>
            <a:off x="1142999" y="1625699"/>
            <a:ext cx="112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프론트</a:t>
            </a:r>
            <a:r>
              <a:rPr lang="ko-KR" altLang="en-US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5BF320-653E-4CD6-9C16-904AFACC7414}"/>
              </a:ext>
            </a:extLst>
          </p:cNvPr>
          <p:cNvSpPr/>
          <p:nvPr/>
        </p:nvSpPr>
        <p:spPr>
          <a:xfrm>
            <a:off x="5165049" y="1498847"/>
            <a:ext cx="1845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서버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백엔드</a:t>
            </a:r>
            <a:endParaRPr lang="ko-KR" altLang="en-US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EA968E-A39C-456F-82FE-1D741F7A5374}"/>
              </a:ext>
            </a:extLst>
          </p:cNvPr>
          <p:cNvSpPr/>
          <p:nvPr/>
        </p:nvSpPr>
        <p:spPr>
          <a:xfrm>
            <a:off x="9047931" y="148719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배포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E64304-7673-4EF9-B085-9E9A99E25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012" y="5395442"/>
            <a:ext cx="4258235" cy="1190791"/>
          </a:xfrm>
          <a:prstGeom prst="rect">
            <a:avLst/>
          </a:prstGeom>
        </p:spPr>
      </p:pic>
      <p:pic>
        <p:nvPicPr>
          <p:cNvPr id="1038" name="Picture 14" descr="Github] 기술 배지 등록하는 법">
            <a:extLst>
              <a:ext uri="{FF2B5EF4-FFF2-40B4-BE49-F238E27FC236}">
                <a16:creationId xmlns:a16="http://schemas.microsoft.com/office/drawing/2014/main" id="{D6F9A75C-14F0-4D3D-8EDD-A68A8953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54" y="225082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62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91988" y="1488568"/>
            <a:ext cx="11432459" cy="5217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32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10"/>
          <p:cNvSpPr/>
          <p:nvPr/>
        </p:nvSpPr>
        <p:spPr>
          <a:xfrm>
            <a:off x="316053" y="336917"/>
            <a:ext cx="2355429" cy="894106"/>
          </a:xfrm>
          <a:prstGeom prst="roundRect">
            <a:avLst>
              <a:gd name="adj" fmla="val 16667"/>
            </a:avLst>
          </a:prstGeom>
          <a:solidFill>
            <a:srgbClr val="D00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/>
              <a:t>결과 이미지</a:t>
            </a:r>
            <a:endParaRPr lang="ko-KR" altLang="en-US" sz="2800" dirty="0"/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222AB9E0-5CD3-4246-A5AD-4F3E4C73B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835" y="1960816"/>
            <a:ext cx="4924612" cy="44220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0D6F823-A4C6-4AD5-AB2A-C32A7B47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18" y="1960817"/>
            <a:ext cx="5577373" cy="43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2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91988" y="1488568"/>
            <a:ext cx="11432459" cy="5217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32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10"/>
          <p:cNvSpPr/>
          <p:nvPr/>
        </p:nvSpPr>
        <p:spPr>
          <a:xfrm>
            <a:off x="316053" y="336917"/>
            <a:ext cx="2355429" cy="894106"/>
          </a:xfrm>
          <a:prstGeom prst="roundRect">
            <a:avLst>
              <a:gd name="adj" fmla="val 16667"/>
            </a:avLst>
          </a:prstGeom>
          <a:solidFill>
            <a:srgbClr val="D00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/>
              <a:t>결과 이미지</a:t>
            </a:r>
            <a:endParaRPr lang="ko-KR" altLang="en-US" sz="28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BE4D514-00BA-49F9-94D9-CD5C6A7B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41" y="1564580"/>
            <a:ext cx="3113278" cy="24003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6D4EC2-4784-4210-8D73-9EA04ABD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52" y="1564580"/>
            <a:ext cx="7829753" cy="50482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33ABDF-A98C-4BAB-B910-1CA7C0ECE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37" y="4040901"/>
            <a:ext cx="3113278" cy="25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0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91988" y="1488568"/>
            <a:ext cx="11432459" cy="5217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32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10"/>
          <p:cNvSpPr/>
          <p:nvPr/>
        </p:nvSpPr>
        <p:spPr>
          <a:xfrm>
            <a:off x="316053" y="336917"/>
            <a:ext cx="2355429" cy="894106"/>
          </a:xfrm>
          <a:prstGeom prst="roundRect">
            <a:avLst>
              <a:gd name="adj" fmla="val 16667"/>
            </a:avLst>
          </a:prstGeom>
          <a:solidFill>
            <a:srgbClr val="D00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/>
              <a:t>결과 이미지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508576-DA3A-4F8C-9650-50EA05A0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1695465"/>
            <a:ext cx="7216587" cy="48256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99E376-9764-4D51-980E-10DFF105F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660" y="1695465"/>
            <a:ext cx="3167597" cy="48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8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91988" y="1488568"/>
            <a:ext cx="11432459" cy="5217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32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10"/>
          <p:cNvSpPr/>
          <p:nvPr/>
        </p:nvSpPr>
        <p:spPr>
          <a:xfrm>
            <a:off x="316053" y="336917"/>
            <a:ext cx="2355429" cy="894106"/>
          </a:xfrm>
          <a:prstGeom prst="roundRect">
            <a:avLst>
              <a:gd name="adj" fmla="val 16667"/>
            </a:avLst>
          </a:prstGeom>
          <a:solidFill>
            <a:srgbClr val="D00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/>
              <a:t>결과 이미지</a:t>
            </a: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68B6AA-0C78-474C-828B-07011F287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88" y="1569959"/>
            <a:ext cx="3556868" cy="26165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14FE81-1027-4D51-967B-C7DB12D53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88" y="4237978"/>
            <a:ext cx="3556868" cy="2283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C418C5-7879-42B4-8155-ED865B30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517" y="1569960"/>
            <a:ext cx="3498905" cy="26165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7456FC-108D-4280-A83F-1FD8C3EF5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518" y="4237978"/>
            <a:ext cx="3498904" cy="2283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74FB69-EC0F-422E-89D1-B3B276273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892" y="1608423"/>
            <a:ext cx="3865294" cy="2539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4EC9DA-629E-4AA8-93E8-161981DA9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892" y="4267908"/>
            <a:ext cx="3865294" cy="22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8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117</Words>
  <Application>Microsoft Office PowerPoint</Application>
  <PresentationFormat>와이드스크린</PresentationFormat>
  <Paragraphs>45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뫼비우스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user</cp:lastModifiedBy>
  <cp:revision>98</cp:revision>
  <dcterms:created xsi:type="dcterms:W3CDTF">2014-11-03T03:59:00Z</dcterms:created>
  <dcterms:modified xsi:type="dcterms:W3CDTF">2025-06-04T06:23:39Z</dcterms:modified>
  <cp:version/>
</cp:coreProperties>
</file>